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</p:sldMasterIdLst>
  <p:sldIdLst>
    <p:sldId id="259" r:id="rId2"/>
    <p:sldId id="277" r:id="rId3"/>
    <p:sldId id="262" r:id="rId4"/>
    <p:sldId id="256" r:id="rId5"/>
    <p:sldId id="257" r:id="rId6"/>
    <p:sldId id="276" r:id="rId7"/>
    <p:sldId id="271" r:id="rId8"/>
    <p:sldId id="258" r:id="rId9"/>
    <p:sldId id="270" r:id="rId10"/>
    <p:sldId id="260" r:id="rId11"/>
    <p:sldId id="266" r:id="rId12"/>
    <p:sldId id="267" r:id="rId13"/>
    <p:sldId id="268" r:id="rId14"/>
    <p:sldId id="269" r:id="rId15"/>
    <p:sldId id="261" r:id="rId16"/>
    <p:sldId id="263" r:id="rId17"/>
    <p:sldId id="264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>
        <p:scale>
          <a:sx n="37" d="100"/>
          <a:sy n="37" d="100"/>
        </p:scale>
        <p:origin x="1800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925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1821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8212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1475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9796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7963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5064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888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9076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956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486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292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0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122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987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8422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2B6B7-A451-4112-BD36-CFD79E66C0D9}" type="datetimeFigureOut">
              <a:rPr lang="tr-TR" smtClean="0"/>
              <a:t>18.03.2024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6C8B75C-F559-4092-8948-3A38866504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168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F4A573-6B0D-C36C-A774-6B3A7420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816" y="2640342"/>
            <a:ext cx="4080885" cy="2859933"/>
          </a:xfrm>
        </p:spPr>
        <p:txBody>
          <a:bodyPr>
            <a:noAutofit/>
          </a:bodyPr>
          <a:lstStyle/>
          <a:p>
            <a:pPr algn="ctr"/>
            <a:r>
              <a:rPr lang="tr-TR" sz="3200" b="1" dirty="0"/>
              <a:t>Tertemiz Yarınlar Okullardan Başlar Projesi Nedir?</a:t>
            </a:r>
            <a:br>
              <a:rPr lang="tr-TR" sz="3200" b="1" dirty="0"/>
            </a:br>
            <a:br>
              <a:rPr lang="tr-TR" sz="3200" b="1" dirty="0"/>
            </a:br>
            <a:r>
              <a:rPr lang="tr-TR" sz="3200" b="1" dirty="0"/>
              <a:t>İyi Bir Temizlik Kampanyası Nasıl Yürütülmelidir?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2850955-BE61-1A07-265B-10CF75661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228" y="2386686"/>
            <a:ext cx="3701996" cy="3787011"/>
          </a:xfrm>
          <a:prstGeom prst="rect">
            <a:avLst/>
          </a:prstGeom>
        </p:spPr>
      </p:pic>
      <p:sp>
        <p:nvSpPr>
          <p:cNvPr id="3" name="Başlık 1">
            <a:extLst>
              <a:ext uri="{FF2B5EF4-FFF2-40B4-BE49-F238E27FC236}">
                <a16:creationId xmlns:a16="http://schemas.microsoft.com/office/drawing/2014/main" id="{CE2E1EA2-9F05-866A-B9B8-F07B2E79E5DE}"/>
              </a:ext>
            </a:extLst>
          </p:cNvPr>
          <p:cNvSpPr txBox="1">
            <a:spLocks/>
          </p:cNvSpPr>
          <p:nvPr/>
        </p:nvSpPr>
        <p:spPr>
          <a:xfrm>
            <a:off x="1310508" y="715834"/>
            <a:ext cx="6744921" cy="1151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r-TR" sz="2400" b="1" dirty="0">
                <a:solidFill>
                  <a:srgbClr val="FF0000"/>
                </a:solidFill>
              </a:rPr>
              <a:t>ALANYA </a:t>
            </a:r>
          </a:p>
          <a:p>
            <a:pPr algn="ctr"/>
            <a:r>
              <a:rPr lang="tr-TR" sz="2400" b="1" dirty="0">
                <a:solidFill>
                  <a:srgbClr val="FF0000"/>
                </a:solidFill>
              </a:rPr>
              <a:t>İLÇE MİLLİ EĞİTİM MÜDÜRLÜĞÜ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C3762388-82B2-EC7F-4626-3624D0315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45" y="196608"/>
            <a:ext cx="1499817" cy="149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67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069797F-D63A-0482-7498-91E37F22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797" y="1136821"/>
            <a:ext cx="10266405" cy="1146991"/>
          </a:xfrm>
        </p:spPr>
        <p:txBody>
          <a:bodyPr>
            <a:normAutofit/>
          </a:bodyPr>
          <a:lstStyle/>
          <a:p>
            <a:r>
              <a:rPr lang="tr-TR" sz="3600" b="1" dirty="0"/>
              <a:t>Projenin Hijyen Yaklaşımı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C98FEC-6CA0-C2C5-475C-AD7979D64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/>
              <a:t>Projenin hijyen yaklaşımı </a:t>
            </a:r>
            <a:r>
              <a:rPr lang="tr-TR" sz="2400" b="1" dirty="0"/>
              <a:t>sağlık ve güvenlik odaklıdır. </a:t>
            </a:r>
            <a:r>
              <a:rPr lang="tr-TR" sz="2400" dirty="0"/>
              <a:t>Temizlik bunun önemli bir parçasıdır. Ancak sadece temiz kalarak hijyenik olmayız, sadece etrafımızı temiz tutarak da hijyenik bir ortam oluşturamayız. </a:t>
            </a:r>
            <a:r>
              <a:rPr lang="tr-TR" sz="2400" b="1" dirty="0"/>
              <a:t>Hijyen anlayışı, tutum ve davranışımıza yansımadığı sürece </a:t>
            </a:r>
            <a:r>
              <a:rPr lang="tr-TR" sz="2400" dirty="0"/>
              <a:t>alacağımız hiçbir önlem kalıcı olmayacaktır. </a:t>
            </a:r>
          </a:p>
        </p:txBody>
      </p:sp>
    </p:spTree>
    <p:extLst>
      <p:ext uri="{BB962C8B-B14F-4D97-AF65-F5344CB8AC3E}">
        <p14:creationId xmlns:p14="http://schemas.microsoft.com/office/powerpoint/2010/main" val="2352785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BE9A32-BD88-86AA-309F-807E251A8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2CDDAFB-8154-B3D6-D371-F877A49ED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30C1731-E9FC-B358-4591-05499B64C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6607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24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7EB43E-8C50-525A-77E0-87747B5CF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3480053-E649-D3CE-5CD6-C56DE3FAA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4C76C33-5411-8A73-41D1-9DDBDD04D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6854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26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99DF1E-5ACD-C9AD-3D3A-69244D63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DFEEA2-63B4-2280-65D0-05F3DC2DF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2CEF63D-FD16-8533-3A20-6370C9B3D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3706" cy="58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36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9604FA-6D18-8C30-308E-95D6CE007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968590-27E8-E910-159E-49B5BA8CB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885FF69-55CA-86C3-1DA6-6D1337E60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6055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42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9CBFEA6-B2CC-110D-9CBF-13F7131E2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C2C306-81AD-8F88-D0CD-D93A36BCA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BCA56DC-40BD-95CF-089D-DD3525526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766897" cy="636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42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898055-8DD2-632F-D513-14C2CE48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352354-C44F-B929-D4D7-D07339DBA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F555FB5-883E-8FB6-EFDD-8A89FFF5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776" y="-90746"/>
            <a:ext cx="12447314" cy="682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94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66E542-2709-C0C5-FAF4-8889BD95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7B99237-D29D-D79B-6717-193995634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7851606-1D8B-C8F2-0E43-01D4AD634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4" y="111210"/>
            <a:ext cx="11553568" cy="674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90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F37BE31-57C4-D019-3503-BE8BE8B9B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A326F69-7EFE-6C6E-8729-A93C992A5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3B3A257-DF7F-29B6-5812-F6EBBE677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5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14342F-C419-997E-BEF2-829B51893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7591C8C-A79F-1518-D88A-CCA93A713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CC4366D-3E65-3ABD-F4BE-1F4A8D50F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2281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25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39BB8D7-D940-B1C9-CA1C-F5FB4F8F7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416" y="195060"/>
            <a:ext cx="6945549" cy="660400"/>
          </a:xfrm>
        </p:spPr>
        <p:txBody>
          <a:bodyPr>
            <a:noAutofit/>
          </a:bodyPr>
          <a:lstStyle/>
          <a:p>
            <a:pPr algn="ctr"/>
            <a:r>
              <a:rPr lang="tr-TR" sz="2400" b="1" dirty="0">
                <a:solidFill>
                  <a:srgbClr val="FF0000"/>
                </a:solidFill>
              </a:rPr>
              <a:t>Tertemiz Yarınlar Okullardan Başlar Projesinde Bakanlığımızın Hazırladığı Video</a:t>
            </a:r>
          </a:p>
        </p:txBody>
      </p:sp>
      <p:pic>
        <p:nvPicPr>
          <p:cNvPr id="4" name="WhatsApp Video 2024-03-13 at 16.47.04">
            <a:hlinkClick r:id="" action="ppaction://media"/>
            <a:extLst>
              <a:ext uri="{FF2B5EF4-FFF2-40B4-BE49-F238E27FC236}">
                <a16:creationId xmlns:a16="http://schemas.microsoft.com/office/drawing/2014/main" id="{50837070-3DAF-9E10-240D-A9F77E122A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353" y="1439694"/>
            <a:ext cx="8052630" cy="456284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94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3BA283-59AB-CE86-7A1D-59C0458E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E24A826-49D1-BABA-8446-D3DE5063C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128F6F4-A78B-215C-D6B5-354D727A5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50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929539-8A11-0BB6-6FE0-C20B344A9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222" y="2458995"/>
            <a:ext cx="7222780" cy="3359946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En İyi Sonuçlar, Emek Harcayanların Olacaktır.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Yapacağınız Kampanyalarda Başarılar Dileriz.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8E1105B-FD78-DEB6-D613-D84D07F00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30" y="4138968"/>
            <a:ext cx="1199340" cy="11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52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394FC32-ADFB-DEE8-C9C7-1E1A92AE9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A0F4FF2-B693-1E08-F2EB-44EBEB180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3200" b="1" i="0" dirty="0">
                <a:solidFill>
                  <a:srgbClr val="212529"/>
                </a:solidFill>
                <a:effectLst/>
                <a:latin typeface="MyriadPro"/>
              </a:rPr>
              <a:t>Millî Eğitim Bakanlığı ile OPET iş birliğinde,</a:t>
            </a:r>
          </a:p>
          <a:p>
            <a:endParaRPr lang="tr-TR" sz="3200" b="1" i="0" dirty="0">
              <a:solidFill>
                <a:srgbClr val="212529"/>
              </a:solidFill>
              <a:effectLst/>
              <a:latin typeface="MyriadPro"/>
            </a:endParaRPr>
          </a:p>
          <a:p>
            <a:pPr marL="0" indent="0">
              <a:buNone/>
            </a:pPr>
            <a:r>
              <a:rPr lang="tr-TR" sz="3200" dirty="0">
                <a:solidFill>
                  <a:srgbClr val="212529"/>
                </a:solidFill>
                <a:latin typeface="MyriadPro"/>
              </a:rPr>
              <a:t>     </a:t>
            </a:r>
            <a:r>
              <a:rPr lang="tr-TR" sz="3200" b="0" i="0" dirty="0">
                <a:solidFill>
                  <a:srgbClr val="212529"/>
                </a:solidFill>
                <a:effectLst/>
                <a:latin typeface="MyriadPro"/>
              </a:rPr>
              <a:t>sosyal sorumluluk kampanyaları düzenlenmesi ve iyi uygulama örneklerinin ülke genelinde yaygınlaştırılması amacıyla başlatılmış bir projedir </a:t>
            </a:r>
            <a:r>
              <a:rPr lang="tr-TR" sz="3200" b="1" i="0" dirty="0">
                <a:solidFill>
                  <a:srgbClr val="212529"/>
                </a:solidFill>
                <a:effectLst/>
                <a:latin typeface="MyriadPro"/>
              </a:rPr>
              <a:t>Tertemiz Yarınlar Okullardan Başlar Projesi.</a:t>
            </a:r>
          </a:p>
          <a:p>
            <a:pPr marL="0" indent="0">
              <a:buNone/>
            </a:pPr>
            <a:endParaRPr lang="tr-TR" b="1" dirty="0">
              <a:solidFill>
                <a:srgbClr val="212529"/>
              </a:solidFill>
              <a:latin typeface="MyriadPro"/>
            </a:endParaRPr>
          </a:p>
        </p:txBody>
      </p:sp>
    </p:spTree>
    <p:extLst>
      <p:ext uri="{BB962C8B-B14F-4D97-AF65-F5344CB8AC3E}">
        <p14:creationId xmlns:p14="http://schemas.microsoft.com/office/powerpoint/2010/main" val="3042058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D6FD4D-8B75-E1FF-A3D8-302C6C97B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99" y="2197099"/>
            <a:ext cx="3988143" cy="690949"/>
          </a:xfrm>
        </p:spPr>
        <p:txBody>
          <a:bodyPr>
            <a:normAutofit fontScale="90000"/>
          </a:bodyPr>
          <a:lstStyle/>
          <a:p>
            <a:r>
              <a:rPr lang="tr-TR" sz="4000" b="1" dirty="0"/>
              <a:t>Projenin Amacı: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5310C58-B817-930F-E027-D35B94846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100" y="3039076"/>
            <a:ext cx="9144000" cy="2193324"/>
          </a:xfrm>
        </p:spPr>
        <p:txBody>
          <a:bodyPr>
            <a:noAutofit/>
          </a:bodyPr>
          <a:lstStyle/>
          <a:p>
            <a:pPr algn="just">
              <a:lnSpc>
                <a:spcPct val="160000"/>
              </a:lnSpc>
            </a:pPr>
            <a:r>
              <a:rPr lang="tr-TR" sz="2000" dirty="0"/>
              <a:t>Proje ile öğrenci, öğretmen, okul yöneticileri, destek personeli ve velilerde temizlik ile hijyen konusunda bilinçlenme ve farkındalığın artırılması, </a:t>
            </a:r>
          </a:p>
          <a:p>
            <a:pPr algn="just">
              <a:lnSpc>
                <a:spcPct val="160000"/>
              </a:lnSpc>
            </a:pPr>
            <a:r>
              <a:rPr lang="tr-TR" sz="2000" dirty="0"/>
              <a:t>bu kapsamda öğretmenler tarafından okul ve okul çevresine yönelik sosyal sorumluluk kampanyaları düzenlenmesi, </a:t>
            </a:r>
          </a:p>
          <a:p>
            <a:pPr algn="just">
              <a:lnSpc>
                <a:spcPct val="160000"/>
              </a:lnSpc>
            </a:pPr>
            <a:r>
              <a:rPr lang="tr-TR" sz="2000" dirty="0"/>
              <a:t>iyi uygulama örneklerinin ülke genelinde yaygınlaştırılması amaçlanmaktadır.</a:t>
            </a:r>
          </a:p>
          <a:p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544493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1C2247E-7C8F-FCD2-EA13-39B9A8978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407772"/>
            <a:ext cx="10515600" cy="45719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6C3ADB-AD3B-D078-A9F4-CB429B6DF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6463"/>
            <a:ext cx="8596668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300" dirty="0"/>
              <a:t>Proje, 81 ildeki </a:t>
            </a:r>
            <a:r>
              <a:rPr lang="tr-TR" sz="2300" b="1" dirty="0"/>
              <a:t>tüm resmî okullarda </a:t>
            </a:r>
            <a:r>
              <a:rPr lang="tr-TR" sz="2300" dirty="0"/>
              <a:t>(okul öncesi, ilkokul, ortaokul, liseler) uygulanacaktır.</a:t>
            </a:r>
          </a:p>
          <a:p>
            <a:pPr marL="0" indent="0">
              <a:buNone/>
            </a:pPr>
            <a:r>
              <a:rPr lang="tr-TR" sz="2300" b="1" dirty="0">
                <a:solidFill>
                  <a:srgbClr val="FF0000"/>
                </a:solidFill>
                <a:latin typeface="MyriadPro"/>
              </a:rPr>
              <a:t>Bu kapsamda yapılacak olan çalışmaların, projenin adından da anlaşılacağı üzere okullardan başlaması gerekmektedir. </a:t>
            </a:r>
            <a:endParaRPr lang="tr-TR" sz="2300" dirty="0"/>
          </a:p>
          <a:p>
            <a:pPr marL="0" indent="0">
              <a:buNone/>
            </a:pPr>
            <a:r>
              <a:rPr lang="tr-TR" sz="2300" b="1" dirty="0">
                <a:solidFill>
                  <a:srgbClr val="FF0000"/>
                </a:solidFill>
                <a:latin typeface="MyriadPro"/>
              </a:rPr>
              <a:t>Okul kelimesinden kasıt ise okul ve okula ait herkesin projeye dahil olmasıdır.</a:t>
            </a:r>
          </a:p>
          <a:p>
            <a:pPr marL="0" indent="0">
              <a:buNone/>
            </a:pPr>
            <a:endParaRPr lang="tr-TR" sz="2300" dirty="0"/>
          </a:p>
          <a:p>
            <a:pPr marL="0" indent="0">
              <a:buNone/>
            </a:pPr>
            <a:r>
              <a:rPr lang="tr-TR" sz="2300" b="1" dirty="0"/>
              <a:t>Projenin Hedef Kitlesi; </a:t>
            </a:r>
          </a:p>
          <a:p>
            <a:pPr marL="0" indent="0">
              <a:buNone/>
            </a:pPr>
            <a:r>
              <a:rPr lang="tr-TR" sz="2300" dirty="0"/>
              <a:t>• Okul öncesinden ortaöğretime kadar öğrenim gören öğrenciler </a:t>
            </a:r>
          </a:p>
          <a:p>
            <a:pPr marL="0" indent="0">
              <a:buNone/>
            </a:pPr>
            <a:r>
              <a:rPr lang="tr-TR" sz="2300" dirty="0"/>
              <a:t>• Okul Müdürleri </a:t>
            </a:r>
          </a:p>
          <a:p>
            <a:pPr marL="0" indent="0">
              <a:buNone/>
            </a:pPr>
            <a:r>
              <a:rPr lang="tr-TR" sz="2300" dirty="0"/>
              <a:t>• Öğretmenler </a:t>
            </a:r>
          </a:p>
          <a:p>
            <a:pPr marL="0" indent="0">
              <a:buNone/>
            </a:pPr>
            <a:r>
              <a:rPr lang="tr-TR" sz="2300" dirty="0"/>
              <a:t>• Destek Personeli </a:t>
            </a:r>
          </a:p>
          <a:p>
            <a:pPr marL="0" indent="0">
              <a:buNone/>
            </a:pPr>
            <a:r>
              <a:rPr lang="tr-TR" sz="2300" dirty="0"/>
              <a:t>• Veliler </a:t>
            </a:r>
          </a:p>
        </p:txBody>
      </p:sp>
    </p:spTree>
    <p:extLst>
      <p:ext uri="{BB962C8B-B14F-4D97-AF65-F5344CB8AC3E}">
        <p14:creationId xmlns:p14="http://schemas.microsoft.com/office/powerpoint/2010/main" val="3702923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D732D6-E561-F7EC-5AA5-02B6A73C8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62F06F-8D9F-81E3-2BD5-49F605097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56A04C0-111F-EA4C-9490-3218237A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63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4AB29A-010D-CA7A-97D7-BA112BF09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EF3424-21E9-A09C-510E-03D5E08F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A1A5363-E859-C357-BC33-1F15AC0B3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35"/>
            <a:ext cx="12215134" cy="64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07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0E6E87-3D94-6605-B802-9E4FECC6C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62" y="1458097"/>
            <a:ext cx="10515600" cy="790832"/>
          </a:xfrm>
        </p:spPr>
        <p:txBody>
          <a:bodyPr>
            <a:normAutofit/>
          </a:bodyPr>
          <a:lstStyle/>
          <a:p>
            <a:r>
              <a:rPr lang="tr-TR" sz="3200" b="1" dirty="0"/>
              <a:t>Yarışmaya Katılım İçin Zorunludur!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F04769A-6B7D-4FB5-DF5A-4497FD1D6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924" y="2570206"/>
            <a:ext cx="10515600" cy="3582044"/>
          </a:xfrm>
        </p:spPr>
        <p:txBody>
          <a:bodyPr>
            <a:normAutofit/>
          </a:bodyPr>
          <a:lstStyle/>
          <a:p>
            <a:r>
              <a:rPr lang="tr-TR" sz="2000" dirty="0"/>
              <a:t>ÖĞRETMEN BİLİŞİM AĞI (ÖBA) Okul yöneticileri ve öğretmenler için </a:t>
            </a:r>
          </a:p>
          <a:p>
            <a:pPr marL="0" indent="0">
              <a:buNone/>
            </a:pPr>
            <a:r>
              <a:rPr lang="tr-TR" sz="2000" dirty="0"/>
              <a:t>    hazırlanan eğitim videoları aracılığıyla proje eğitimlerinin gerçekleştirilmesi, </a:t>
            </a:r>
          </a:p>
          <a:p>
            <a:endParaRPr lang="tr-TR" sz="2000" dirty="0"/>
          </a:p>
          <a:p>
            <a:r>
              <a:rPr lang="tr-TR" sz="2000" dirty="0"/>
              <a:t>EĞİTİM BİLİŞİM AĞI (EBA) aracılığıyla okul öncesi ve ilkokul öğrencilerine </a:t>
            </a:r>
          </a:p>
          <a:p>
            <a:pPr marL="0" indent="0">
              <a:buNone/>
            </a:pPr>
            <a:r>
              <a:rPr lang="tr-TR" sz="2000" dirty="0"/>
              <a:t>     yönelik hazırlanan destekleyici materyallerin kullanılması gerekmektedir.</a:t>
            </a:r>
          </a:p>
        </p:txBody>
      </p:sp>
      <p:sp>
        <p:nvSpPr>
          <p:cNvPr id="4" name="Ok: Aşağı 3">
            <a:extLst>
              <a:ext uri="{FF2B5EF4-FFF2-40B4-BE49-F238E27FC236}">
                <a16:creationId xmlns:a16="http://schemas.microsoft.com/office/drawing/2014/main" id="{AAAE1A5C-2718-3A02-158B-37C5CA482169}"/>
              </a:ext>
            </a:extLst>
          </p:cNvPr>
          <p:cNvSpPr/>
          <p:nvPr/>
        </p:nvSpPr>
        <p:spPr>
          <a:xfrm>
            <a:off x="7401697" y="1458097"/>
            <a:ext cx="531341" cy="7908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5058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26D876-0F64-AB86-BE8F-0C454F599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F19EBD6-609C-2EE4-F39B-D1A60F729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6C74840-00FD-4D16-C236-415220E87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41187" cy="636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92353"/>
      </p:ext>
    </p:extLst>
  </p:cSld>
  <p:clrMapOvr>
    <a:masterClrMapping/>
  </p:clrMapOvr>
</p:sld>
</file>

<file path=ppt/theme/theme1.xml><?xml version="1.0" encoding="utf-8"?>
<a:theme xmlns:a="http://schemas.openxmlformats.org/drawingml/2006/main" name="Yüzeyler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Yüzeyler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Yüzeyler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290</TotalTime>
  <Words>281</Words>
  <Application>Microsoft Office PowerPoint</Application>
  <PresentationFormat>Geniş ekran</PresentationFormat>
  <Paragraphs>32</Paragraphs>
  <Slides>21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6" baseType="lpstr">
      <vt:lpstr>Arial</vt:lpstr>
      <vt:lpstr>MyriadPro</vt:lpstr>
      <vt:lpstr>Trebuchet MS</vt:lpstr>
      <vt:lpstr>Wingdings 3</vt:lpstr>
      <vt:lpstr>Yüzeyler</vt:lpstr>
      <vt:lpstr>Tertemiz Yarınlar Okullardan Başlar Projesi Nedir?  İyi Bir Temizlik Kampanyası Nasıl Yürütülmelidir?</vt:lpstr>
      <vt:lpstr>Tertemiz Yarınlar Okullardan Başlar Projesinde Bakanlığımızın Hazırladığı Video</vt:lpstr>
      <vt:lpstr>PowerPoint Sunusu</vt:lpstr>
      <vt:lpstr>Projenin Amacı:</vt:lpstr>
      <vt:lpstr>PowerPoint Sunusu</vt:lpstr>
      <vt:lpstr>PowerPoint Sunusu</vt:lpstr>
      <vt:lpstr>PowerPoint Sunusu</vt:lpstr>
      <vt:lpstr>Yarışmaya Katılım İçin Zorunludur!</vt:lpstr>
      <vt:lpstr>PowerPoint Sunusu</vt:lpstr>
      <vt:lpstr>Projenin Hijyen Yaklaşımı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Tertemiz Yarınlar Okullardan Başlar Projesi ve Yarışma İçeriği</dc:title>
  <dc:creator>AZİZESULTAN</dc:creator>
  <cp:lastModifiedBy>AZİZESULTAN</cp:lastModifiedBy>
  <cp:revision>4</cp:revision>
  <dcterms:created xsi:type="dcterms:W3CDTF">2024-03-11T12:13:05Z</dcterms:created>
  <dcterms:modified xsi:type="dcterms:W3CDTF">2024-03-18T06:00:39Z</dcterms:modified>
</cp:coreProperties>
</file>